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4.xml" ContentType="application/vnd.openxmlformats-officedocument.presentationml.tag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433" r:id="rId2"/>
    <p:sldId id="435" r:id="rId3"/>
  </p:sldIdLst>
  <p:sldSz cx="9144000" cy="6858000" type="screen4x3"/>
  <p:notesSz cx="6985000" cy="92837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8" userDrawn="1">
          <p15:clr>
            <a:srgbClr val="F26B43"/>
          </p15:clr>
        </p15:guide>
        <p15:guide id="2" orient="horz" pos="300" userDrawn="1">
          <p15:clr>
            <a:srgbClr val="A4A3A4"/>
          </p15:clr>
        </p15:guide>
        <p15:guide id="5" orient="horz" pos="4042" userDrawn="1">
          <p15:clr>
            <a:srgbClr val="A4A3A4"/>
          </p15:clr>
        </p15:guide>
        <p15:guide id="6" orient="horz" pos="3840">
          <p15:clr>
            <a:srgbClr val="A4A3A4"/>
          </p15:clr>
        </p15:guide>
        <p15:guide id="7" pos="2697" userDrawn="1">
          <p15:clr>
            <a:srgbClr val="F26B43"/>
          </p15:clr>
        </p15:guide>
        <p15:guide id="8" pos="295" userDrawn="1">
          <p15:clr>
            <a:srgbClr val="A4A3A4"/>
          </p15:clr>
        </p15:guide>
        <p15:guide id="9" pos="5472">
          <p15:clr>
            <a:srgbClr val="A4A3A4"/>
          </p15:clr>
        </p15:guide>
        <p15:guide id="10" pos="515" userDrawn="1">
          <p15:clr>
            <a:srgbClr val="F26B43"/>
          </p15:clr>
        </p15:guide>
        <p15:guide id="11" pos="3991" userDrawn="1">
          <p15:clr>
            <a:srgbClr val="A4A3A4"/>
          </p15:clr>
        </p15:guide>
        <p15:guide id="12" pos="5339" userDrawn="1">
          <p15:clr>
            <a:srgbClr val="A4A3A4"/>
          </p15:clr>
        </p15:guide>
        <p15:guide id="13" pos="3288" userDrawn="1">
          <p15:clr>
            <a:srgbClr val="A4A3A4"/>
          </p15:clr>
        </p15:guide>
        <p15:guide id="14" pos="2699" userDrawn="1">
          <p15:clr>
            <a:srgbClr val="F26B43"/>
          </p15:clr>
        </p15:guide>
        <p15:guide id="15" pos="2290" userDrawn="1">
          <p15:clr>
            <a:srgbClr val="A4A3A4"/>
          </p15:clr>
        </p15:guide>
        <p15:guide id="16" pos="2381" userDrawn="1">
          <p15:clr>
            <a:srgbClr val="A4A3A4"/>
          </p15:clr>
        </p15:guide>
        <p15:guide id="17" orient="horz" pos="3788" userDrawn="1">
          <p15:clr>
            <a:srgbClr val="A4A3A4"/>
          </p15:clr>
        </p15:guide>
        <p15:guide id="18" orient="horz" pos="3453" userDrawn="1">
          <p15:clr>
            <a:srgbClr val="F26B43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D7DF"/>
    <a:srgbClr val="C0C0C0"/>
    <a:srgbClr val="702082"/>
    <a:srgbClr val="D8D7DF"/>
    <a:srgbClr val="D8DB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50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1956" y="114"/>
      </p:cViewPr>
      <p:guideLst>
        <p:guide orient="horz" pos="958"/>
        <p:guide orient="horz" pos="300"/>
        <p:guide orient="horz" pos="4042"/>
        <p:guide orient="horz" pos="3840"/>
        <p:guide pos="2697"/>
        <p:guide pos="295"/>
        <p:guide pos="5472"/>
        <p:guide pos="515"/>
        <p:guide pos="3991"/>
        <p:guide pos="5339"/>
        <p:guide pos="3288"/>
        <p:guide pos="2699"/>
        <p:guide pos="2290"/>
        <p:guide pos="2381"/>
        <p:guide orient="horz" pos="3788"/>
        <p:guide orient="horz" pos="345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227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2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Einfirmenvermittler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solidFill>
                <a:schemeClr val="lt1"/>
              </a:solidFill>
              <a:ln>
                <a:noFill/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0.34258222333618477</c:v>
                </c:pt>
                <c:pt idx="1">
                  <c:v>0.3334814021486166</c:v>
                </c:pt>
                <c:pt idx="2">
                  <c:v>0.33189904513436674</c:v>
                </c:pt>
                <c:pt idx="3">
                  <c:v>0.32531238649268213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A5-4E4E-A71C-1D59DFAD6F2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Makler &amp; Mehrfachagenten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solidFill>
                <a:schemeClr val="lt1"/>
              </a:solidFill>
              <a:ln>
                <a:noFill/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0.27133542403544958</c:v>
                </c:pt>
                <c:pt idx="1">
                  <c:v>0.26759483244321114</c:v>
                </c:pt>
                <c:pt idx="2">
                  <c:v>0.29219933143862969</c:v>
                </c:pt>
                <c:pt idx="3">
                  <c:v>0.29298045502503645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A5-4E4E-A71C-1D59DFAD6F2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Banken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solidFill>
                <a:schemeClr val="lt1"/>
              </a:solidFill>
              <a:ln>
                <a:noFill/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  <c:pt idx="0">
                  <c:v>0.29414013220583235</c:v>
                </c:pt>
                <c:pt idx="1">
                  <c:v>0.30400902932771501</c:v>
                </c:pt>
                <c:pt idx="2">
                  <c:v>0.2865002609688202</c:v>
                </c:pt>
                <c:pt idx="3">
                  <c:v>0.28388791410627884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3A5-4E4E-A71C-1D59DFAD6F2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Direkt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solidFill>
                <a:schemeClr val="lt1"/>
              </a:solidFill>
              <a:ln>
                <a:noFill/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Sheet1!$E$2:$E$5</c:f>
              <c:numCache>
                <c:formatCode>General</c:formatCode>
                <c:ptCount val="4"/>
                <c:pt idx="0">
                  <c:v>5.3004164421777987E-2</c:v>
                </c:pt>
                <c:pt idx="1">
                  <c:v>5.373695509575261E-2</c:v>
                </c:pt>
                <c:pt idx="2">
                  <c:v>4.1264632746325559E-2</c:v>
                </c:pt>
                <c:pt idx="3">
                  <c:v>3.3287862476869982E-2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3A5-4E4E-A71C-1D59DFAD6F21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Sonstige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413229729067497E-17"/>
                  <c:y val="-2.1874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3A5-4E4E-A71C-1D59DFAD6F21}"/>
                </c:ext>
              </c:extLst>
            </c:dLbl>
            <c:dLbl>
              <c:idx val="1"/>
              <c:layout>
                <c:manualLayout>
                  <c:x val="1.5417229688922793E-3"/>
                  <c:y val="-1.87500000000000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3A5-4E4E-A71C-1D59DFAD6F21}"/>
                </c:ext>
              </c:extLst>
            </c:dLbl>
            <c:dLbl>
              <c:idx val="2"/>
              <c:layout>
                <c:manualLayout>
                  <c:x val="-1.5417229688922793E-3"/>
                  <c:y val="-1.4430353138309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3A5-4E4E-A71C-1D59DFAD6F21}"/>
                </c:ext>
              </c:extLst>
            </c:dLbl>
            <c:dLbl>
              <c:idx val="3"/>
              <c:layout>
                <c:manualLayout>
                  <c:x val="0"/>
                  <c:y val="-1.250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3A5-4E4E-A71C-1D59DFAD6F21}"/>
                </c:ext>
              </c:extLst>
            </c:dLbl>
            <c:numFmt formatCode="0.0%" sourceLinked="0"/>
            <c:spPr>
              <a:solidFill>
                <a:schemeClr val="lt1"/>
              </a:solidFill>
              <a:ln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Sheet1!$F$2:$F$5</c:f>
              <c:numCache>
                <c:formatCode>General</c:formatCode>
                <c:ptCount val="4"/>
                <c:pt idx="0">
                  <c:v>3.8938056000755471E-2</c:v>
                </c:pt>
                <c:pt idx="1">
                  <c:v>4.1177780984704641E-2</c:v>
                </c:pt>
                <c:pt idx="2">
                  <c:v>4.8136729711857798E-2</c:v>
                </c:pt>
                <c:pt idx="3">
                  <c:v>6.4549009845105088E-2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3A5-4E4E-A71C-1D59DFAD6F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8855512"/>
        <c:axId val="508854336"/>
      </c:barChart>
      <c:catAx>
        <c:axId val="508855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08854336"/>
        <c:crosses val="autoZero"/>
        <c:auto val="1"/>
        <c:lblAlgn val="ctr"/>
        <c:lblOffset val="100"/>
        <c:noMultiLvlLbl val="0"/>
      </c:catAx>
      <c:valAx>
        <c:axId val="50885433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08855512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4.9432251412042413E-4"/>
          <c:y val="0.92113631889763781"/>
          <c:w val="0.9990113549717593"/>
          <c:h val="6.01136811023622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Top 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APE</c:v>
                </c:pt>
              </c:strCache>
            </c:strRef>
          </c:cat>
          <c:val>
            <c:numRef>
              <c:f>Sheet1!$B$2</c:f>
              <c:numCache>
                <c:formatCode>#,##0.0</c:formatCode>
                <c:ptCount val="1"/>
                <c:pt idx="0">
                  <c:v>46.6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D8-4135-8901-0C12A187403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Top 10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APE</c:v>
                </c:pt>
              </c:strCache>
            </c:strRef>
          </c:cat>
          <c:val>
            <c:numRef>
              <c:f>Sheet1!$C$2</c:f>
              <c:numCache>
                <c:formatCode>#,##0.0</c:formatCode>
                <c:ptCount val="1"/>
                <c:pt idx="0">
                  <c:v>58.9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D8-4135-8901-0C12A187403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Top 15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APE</c:v>
                </c:pt>
              </c:strCache>
            </c:strRef>
          </c:cat>
          <c:val>
            <c:numRef>
              <c:f>Sheet1!$D$2</c:f>
              <c:numCache>
                <c:formatCode>#,##0.0</c:formatCode>
                <c:ptCount val="1"/>
                <c:pt idx="0">
                  <c:v>68.400000000000006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9D8-4135-8901-0C12A187403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Top 20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APE</c:v>
                </c:pt>
              </c:strCache>
            </c:strRef>
          </c:cat>
          <c:val>
            <c:numRef>
              <c:f>Sheet1!$E$2</c:f>
              <c:numCache>
                <c:formatCode>#,##0.0</c:formatCode>
                <c:ptCount val="1"/>
                <c:pt idx="0">
                  <c:v>76.2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9D8-4135-8901-0C12A18740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3"/>
        <c:overlap val="-77"/>
        <c:axId val="308203296"/>
        <c:axId val="308205648"/>
      </c:barChart>
      <c:catAx>
        <c:axId val="308203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08205648"/>
        <c:crosses val="autoZero"/>
        <c:auto val="1"/>
        <c:lblAlgn val="ctr"/>
        <c:lblOffset val="100"/>
        <c:noMultiLvlLbl val="0"/>
      </c:catAx>
      <c:valAx>
        <c:axId val="308205648"/>
        <c:scaling>
          <c:orientation val="minMax"/>
          <c:max val="90"/>
          <c:min val="25"/>
        </c:scaling>
        <c:delete val="1"/>
        <c:axPos val="l"/>
        <c:numFmt formatCode="#,##0.0" sourceLinked="1"/>
        <c:majorTickMark val="out"/>
        <c:minorTickMark val="none"/>
        <c:tickLblPos val="nextTo"/>
        <c:crossAx val="308203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4">
    <c:autoUpdate val="0"/>
  </c:externalData>
  <c:userShapes r:id="rId5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1520687499648031E-2"/>
          <c:y val="6.8213725874197523E-2"/>
          <c:w val="0.85695862500070397"/>
          <c:h val="0.826947024666843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Top 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APE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59.8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60-499F-A0AF-BC4D26E38F2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Top 10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APE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75.099999999999994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60-499F-A0AF-BC4D26E38F2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Top 15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APE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60-499F-A0AF-BC4D26E38F2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Top 20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APE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90.6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D60-499F-A0AF-BC4D26E38F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3"/>
        <c:overlap val="-77"/>
        <c:axId val="512667136"/>
        <c:axId val="512664392"/>
      </c:barChart>
      <c:catAx>
        <c:axId val="512667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12664392"/>
        <c:crosses val="autoZero"/>
        <c:auto val="1"/>
        <c:lblAlgn val="ctr"/>
        <c:lblOffset val="100"/>
        <c:noMultiLvlLbl val="0"/>
      </c:catAx>
      <c:valAx>
        <c:axId val="512664392"/>
        <c:scaling>
          <c:orientation val="minMax"/>
          <c:max val="95"/>
          <c:min val="45"/>
        </c:scaling>
        <c:delete val="1"/>
        <c:axPos val="l"/>
        <c:numFmt formatCode="General" sourceLinked="1"/>
        <c:majorTickMark val="out"/>
        <c:minorTickMark val="none"/>
        <c:tickLblPos val="nextTo"/>
        <c:crossAx val="512667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0.05029</cdr:x>
      <cdr:y>0.03409</cdr:y>
    </cdr:from>
    <cdr:to>
      <cdr:x>0.49697</cdr:x>
      <cdr:y>0.10098</cdr:y>
    </cdr:to>
    <cdr:sp macro="" textlink="">
      <cdr:nvSpPr>
        <cdr:cNvPr id="2" name="Textfeld 1">
          <a:extLst xmlns:a="http://schemas.openxmlformats.org/drawingml/2006/main">
            <a:ext uri="{FF2B5EF4-FFF2-40B4-BE49-F238E27FC236}">
              <a16:creationId xmlns:a16="http://schemas.microsoft.com/office/drawing/2014/main" id="{CA6FF107-8AFD-4E88-AA9E-5C87DA9768B8}"/>
            </a:ext>
          </a:extLst>
        </cdr:cNvPr>
        <cdr:cNvSpPr txBox="1"/>
      </cdr:nvSpPr>
      <cdr:spPr>
        <a:xfrm xmlns:a="http://schemas.openxmlformats.org/drawingml/2006/main">
          <a:off x="142613" y="117523"/>
          <a:ext cx="1266738" cy="2306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de-DE" sz="1000" b="1" dirty="0"/>
            <a:t>Einzelgesellschaften</a:t>
          </a:r>
          <a:endParaRPr lang="de-DE" sz="11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0.05931</cdr:x>
      <cdr:y>0.03823</cdr:y>
    </cdr:from>
    <cdr:to>
      <cdr:x>0.38126</cdr:x>
      <cdr:y>0.10402</cdr:y>
    </cdr:to>
    <cdr:sp macro="" textlink="">
      <cdr:nvSpPr>
        <cdr:cNvPr id="2" name="Textfeld 1">
          <a:extLst xmlns:a="http://schemas.openxmlformats.org/drawingml/2006/main">
            <a:ext uri="{FF2B5EF4-FFF2-40B4-BE49-F238E27FC236}">
              <a16:creationId xmlns:a16="http://schemas.microsoft.com/office/drawing/2014/main" id="{0BF226E1-D90E-422A-ABC5-77B6BE8E8DD3}"/>
            </a:ext>
          </a:extLst>
        </cdr:cNvPr>
        <cdr:cNvSpPr txBox="1"/>
      </cdr:nvSpPr>
      <cdr:spPr>
        <a:xfrm xmlns:a="http://schemas.openxmlformats.org/drawingml/2006/main">
          <a:off x="168187" y="134300"/>
          <a:ext cx="913023" cy="2311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de-DE" sz="1000" b="1" dirty="0"/>
            <a:t>Gruppen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D301E1B6-3125-48A0-B39B-258A8C29552C}" type="datetimeFigureOut">
              <a:rPr lang="en-US" smtClean="0"/>
              <a:t>12/11/2018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402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B97DC975-A455-47BB-A68D-520EABF783D0}" type="datetimeFigureOut">
              <a:rPr lang="en-US" smtClean="0"/>
              <a:pPr/>
              <a:t>12/11/2018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A499B0F9-5275-4FDD-BFE5-B9E6F2FD770F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051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imag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28600" y="228600"/>
            <a:ext cx="5769864" cy="228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5257800" cy="612648"/>
          </a:xfrm>
        </p:spPr>
        <p:txBody>
          <a:bodyPr>
            <a:noAutofit/>
          </a:bodyPr>
          <a:lstStyle>
            <a:lvl1pPr>
              <a:lnSpc>
                <a:spcPts val="2300"/>
              </a:lnSpc>
              <a:defRPr baseline="0"/>
            </a:lvl1pPr>
          </a:lstStyle>
          <a:p>
            <a:r>
              <a:rPr lang="en-US" dirty="0"/>
              <a:t>Title image slide — click to edit</a:t>
            </a:r>
            <a:br>
              <a:rPr lang="en-US" dirty="0"/>
            </a:br>
            <a:r>
              <a:rPr lang="en-US" dirty="0"/>
              <a:t>second line if needed 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1097280"/>
            <a:ext cx="5257800" cy="502920"/>
          </a:xfrm>
        </p:spPr>
        <p:txBody>
          <a:bodyPr/>
          <a:lstStyle>
            <a:lvl1pPr>
              <a:lnSpc>
                <a:spcPts val="2000"/>
              </a:lnSpc>
              <a:spcAft>
                <a:spcPts val="0"/>
              </a:spcAft>
              <a:defRPr sz="1800" b="0" baseline="0"/>
            </a:lvl1pPr>
          </a:lstStyle>
          <a:p>
            <a:pPr lvl="0"/>
            <a:r>
              <a:rPr lang="en-US" dirty="0"/>
              <a:t>Click to add subhead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0" y="2209669"/>
            <a:ext cx="2011680" cy="271081"/>
          </a:xfrm>
        </p:spPr>
        <p:txBody>
          <a:bodyPr/>
          <a:lstStyle>
            <a:lvl1pPr>
              <a:defRPr sz="1200" b="0" baseline="0"/>
            </a:lvl1pPr>
          </a:lstStyle>
          <a:p>
            <a:pPr lvl="0"/>
            <a:r>
              <a:rPr lang="en-US" dirty="0"/>
              <a:t>Insert date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457200" y="1654457"/>
            <a:ext cx="5257800" cy="527386"/>
          </a:xfrm>
        </p:spPr>
        <p:txBody>
          <a:bodyPr/>
          <a:lstStyle>
            <a:lvl1pPr>
              <a:lnSpc>
                <a:spcPts val="1800"/>
              </a:lnSpc>
              <a:spcAft>
                <a:spcPts val="0"/>
              </a:spcAft>
              <a:defRPr sz="1600" b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877560" y="6273358"/>
            <a:ext cx="3022600" cy="584200"/>
          </a:xfrm>
          <a:prstGeom prst="rect">
            <a:avLst/>
          </a:prstGeom>
        </p:spPr>
      </p:pic>
      <p:sp>
        <p:nvSpPr>
          <p:cNvPr id="11" name="Footer Placeholder 4 Copyright"/>
          <p:cNvSpPr>
            <a:spLocks noGrp="1"/>
          </p:cNvSpPr>
          <p:nvPr>
            <p:ph type="ftr" sz="quarter" idx="3"/>
          </p:nvPr>
        </p:nvSpPr>
        <p:spPr>
          <a:xfrm>
            <a:off x="457199" y="6515096"/>
            <a:ext cx="2469600" cy="9233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GB"/>
              <a:t>© [yyyy] Willis Towers Watson.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336395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178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llou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457200" y="1524000"/>
            <a:ext cx="4876800" cy="43891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buSzPct val="125000"/>
              <a:defRPr/>
            </a:lvl3pPr>
            <a:lvl4pPr>
              <a:buSzPct val="125000"/>
              <a:defRPr/>
            </a:lvl4pPr>
            <a:lvl5pPr>
              <a:buSzPct val="125000"/>
              <a:defRPr/>
            </a:lvl5pPr>
            <a:lvl6pPr>
              <a:defRPr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6"/>
          </p:nvPr>
        </p:nvSpPr>
        <p:spPr>
          <a:xfrm>
            <a:off x="5486400" y="1527048"/>
            <a:ext cx="3200400" cy="4038600"/>
          </a:xfrm>
          <a:solidFill>
            <a:srgbClr val="D8D7DF"/>
          </a:solid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5791200" y="2221992"/>
            <a:ext cx="2590800" cy="2731008"/>
          </a:xfrm>
        </p:spPr>
        <p:txBody>
          <a:bodyPr/>
          <a:lstStyle>
            <a:lvl1pPr>
              <a:spcBef>
                <a:spcPts val="0"/>
              </a:spcBef>
              <a:spcAft>
                <a:spcPts val="1000"/>
              </a:spcAft>
              <a:defRPr baseline="0">
                <a:solidFill>
                  <a:schemeClr val="accent1"/>
                </a:solidFill>
                <a:latin typeface="Arial" pitchFamily="34" charset="0"/>
              </a:defRPr>
            </a:lvl1pPr>
            <a:lvl2pPr>
              <a:spcAft>
                <a:spcPts val="400"/>
              </a:spcAft>
              <a:defRPr sz="16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457200" y="800239"/>
            <a:ext cx="8229600" cy="276999"/>
          </a:xfrm>
        </p:spPr>
        <p:txBody>
          <a:bodyPr/>
          <a:lstStyle>
            <a:lvl1pPr>
              <a:defRPr sz="1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Subheading here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57200" y="6279396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675343" y="6300216"/>
            <a:ext cx="1782857" cy="347429"/>
          </a:xfrm>
          <a:prstGeom prst="rect">
            <a:avLst/>
          </a:prstGeom>
        </p:spPr>
      </p:pic>
      <p:sp>
        <p:nvSpPr>
          <p:cNvPr id="2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00800"/>
            <a:ext cx="381000" cy="137160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2083E393-C0BF-4ED8-8545-7E4C90AFF83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5" name="Footer Placeholder 4 Copyright"/>
          <p:cNvSpPr>
            <a:spLocks noGrp="1"/>
          </p:cNvSpPr>
          <p:nvPr>
            <p:ph type="ftr" sz="quarter" idx="3"/>
          </p:nvPr>
        </p:nvSpPr>
        <p:spPr>
          <a:xfrm>
            <a:off x="457199" y="6515096"/>
            <a:ext cx="5277600" cy="9233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© [</a:t>
            </a:r>
            <a:r>
              <a:rPr lang="en-GB" dirty="0" err="1"/>
              <a:t>yyyy</a:t>
            </a:r>
            <a:r>
              <a:rPr lang="en-GB" dirty="0"/>
              <a:t>] Willis Towers Watson. All rights reserved. Proprietary and Confidential. For Willis Towers Watson and Willis Towers Watson client use only.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457200" y="1524000"/>
            <a:ext cx="3962400" cy="43891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5pPr>
              <a:defRPr/>
            </a:lvl5pPr>
            <a:lvl6pPr>
              <a:defRPr baseline="0"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4648200" y="1524000"/>
            <a:ext cx="4038600" cy="43891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800239"/>
            <a:ext cx="8229600" cy="276999"/>
          </a:xfrm>
        </p:spPr>
        <p:txBody>
          <a:bodyPr/>
          <a:lstStyle>
            <a:lvl1pPr>
              <a:defRPr sz="1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Subheading here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79396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675343" y="6300216"/>
            <a:ext cx="1782857" cy="347429"/>
          </a:xfrm>
          <a:prstGeom prst="rect">
            <a:avLst/>
          </a:prstGeom>
        </p:spPr>
      </p:pic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00800"/>
            <a:ext cx="381000" cy="137160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2083E393-C0BF-4ED8-8545-7E4C90AFF83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3" name="Footer Placeholder 4 Copyright"/>
          <p:cNvSpPr>
            <a:spLocks noGrp="1"/>
          </p:cNvSpPr>
          <p:nvPr>
            <p:ph type="ftr" sz="quarter" idx="3"/>
          </p:nvPr>
        </p:nvSpPr>
        <p:spPr>
          <a:xfrm>
            <a:off x="457199" y="6515096"/>
            <a:ext cx="5277600" cy="9233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© [</a:t>
            </a:r>
            <a:r>
              <a:rPr lang="en-GB" dirty="0" err="1"/>
              <a:t>yyyy</a:t>
            </a:r>
            <a:r>
              <a:rPr lang="en-GB" dirty="0"/>
              <a:t>] Willis Towers Watson. All rights reserved. Proprietary and Confidential. For Willis Towers Watson and Willis Towers Watson client use only.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800239"/>
            <a:ext cx="8229600" cy="276999"/>
          </a:xfrm>
        </p:spPr>
        <p:txBody>
          <a:bodyPr/>
          <a:lstStyle>
            <a:lvl1pPr>
              <a:defRPr sz="1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Subheading here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6279396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675343" y="6300216"/>
            <a:ext cx="1782857" cy="347429"/>
          </a:xfrm>
          <a:prstGeom prst="rect">
            <a:avLst/>
          </a:prstGeom>
        </p:spPr>
      </p:pic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00800"/>
            <a:ext cx="381000" cy="137160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2083E393-C0BF-4ED8-8545-7E4C90AFF83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0" name="Footer Placeholder 4 Copyright"/>
          <p:cNvSpPr>
            <a:spLocks noGrp="1"/>
          </p:cNvSpPr>
          <p:nvPr>
            <p:ph type="ftr" sz="quarter" idx="3"/>
          </p:nvPr>
        </p:nvSpPr>
        <p:spPr>
          <a:xfrm>
            <a:off x="457199" y="6515096"/>
            <a:ext cx="5277600" cy="9233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© [</a:t>
            </a:r>
            <a:r>
              <a:rPr lang="en-GB" dirty="0" err="1"/>
              <a:t>yyyy</a:t>
            </a:r>
            <a:r>
              <a:rPr lang="en-GB" dirty="0"/>
              <a:t>] Willis Towers Watson. All rights reserved. Proprietary and Confidential. For Willis Towers Watson and Willis Towers Watson client use only.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457200" y="6279396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675343" y="6300216"/>
            <a:ext cx="1782857" cy="347429"/>
          </a:xfrm>
          <a:prstGeom prst="rect">
            <a:avLst/>
          </a:prstGeom>
        </p:spPr>
      </p:pic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00800"/>
            <a:ext cx="381000" cy="137160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2083E393-C0BF-4ED8-8545-7E4C90AFF83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Footer Placeholder 4 Copyright"/>
          <p:cNvSpPr>
            <a:spLocks noGrp="1"/>
          </p:cNvSpPr>
          <p:nvPr>
            <p:ph type="ftr" sz="quarter" idx="3"/>
          </p:nvPr>
        </p:nvSpPr>
        <p:spPr>
          <a:xfrm>
            <a:off x="457199" y="6515096"/>
            <a:ext cx="5277600" cy="9233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© [</a:t>
            </a:r>
            <a:r>
              <a:rPr lang="en-GB" dirty="0" err="1"/>
              <a:t>yyyy</a:t>
            </a:r>
            <a:r>
              <a:rPr lang="en-GB" dirty="0"/>
              <a:t>] Willis Towers Watson. All rights reserved. Proprietary and Confidential. For Willis Towers Watson and Willis Towers Watson client use only.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55613"/>
            <a:ext cx="4495800" cy="3048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Thank you — Click to edit text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6279396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 userDrawn="1"/>
        </p:nvGrpSpPr>
        <p:grpSpPr>
          <a:xfrm>
            <a:off x="6635794" y="3462205"/>
            <a:ext cx="2047958" cy="2157709"/>
            <a:chOff x="457200" y="3682374"/>
            <a:chExt cx="1481138" cy="1560513"/>
          </a:xfrm>
        </p:grpSpPr>
        <p:sp>
          <p:nvSpPr>
            <p:cNvPr id="14" name="Rectangle 255"/>
            <p:cNvSpPr>
              <a:spLocks noChangeArrowheads="1"/>
            </p:cNvSpPr>
            <p:nvPr userDrawn="1"/>
          </p:nvSpPr>
          <p:spPr bwMode="auto">
            <a:xfrm>
              <a:off x="457200" y="3682374"/>
              <a:ext cx="269875" cy="78105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256"/>
            <p:cNvSpPr>
              <a:spLocks noChangeArrowheads="1"/>
            </p:cNvSpPr>
            <p:nvPr userDrawn="1"/>
          </p:nvSpPr>
          <p:spPr bwMode="auto">
            <a:xfrm>
              <a:off x="993775" y="4266574"/>
              <a:ext cx="406400" cy="58737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257"/>
            <p:cNvSpPr>
              <a:spLocks noChangeArrowheads="1"/>
            </p:cNvSpPr>
            <p:nvPr userDrawn="1"/>
          </p:nvSpPr>
          <p:spPr bwMode="auto">
            <a:xfrm>
              <a:off x="1536700" y="3877636"/>
              <a:ext cx="401638" cy="38893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258"/>
            <p:cNvSpPr>
              <a:spLocks noChangeArrowheads="1"/>
            </p:cNvSpPr>
            <p:nvPr userDrawn="1"/>
          </p:nvSpPr>
          <p:spPr bwMode="auto">
            <a:xfrm>
              <a:off x="592137" y="4658686"/>
              <a:ext cx="131763" cy="19208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259"/>
            <p:cNvSpPr>
              <a:spLocks noChangeArrowheads="1"/>
            </p:cNvSpPr>
            <p:nvPr userDrawn="1"/>
          </p:nvSpPr>
          <p:spPr bwMode="auto">
            <a:xfrm>
              <a:off x="1265237" y="5047624"/>
              <a:ext cx="541338" cy="19526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675343" y="6300216"/>
            <a:ext cx="1782857" cy="347429"/>
          </a:xfrm>
          <a:prstGeom prst="rect">
            <a:avLst/>
          </a:prstGeom>
        </p:spPr>
      </p:pic>
      <p:sp>
        <p:nvSpPr>
          <p:cNvPr id="2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00800"/>
            <a:ext cx="381000" cy="137160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2083E393-C0BF-4ED8-8545-7E4C90AFF83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0" name="Footer Placeholder 3 Copyright"/>
          <p:cNvSpPr>
            <a:spLocks noGrp="1"/>
          </p:cNvSpPr>
          <p:nvPr>
            <p:ph type="ftr" sz="quarter" idx="11"/>
          </p:nvPr>
        </p:nvSpPr>
        <p:spPr>
          <a:xfrm>
            <a:off x="457199" y="6515096"/>
            <a:ext cx="5277853" cy="9233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© [</a:t>
            </a:r>
            <a:r>
              <a:rPr lang="en-GB" dirty="0" err="1"/>
              <a:t>yyyy</a:t>
            </a:r>
            <a:r>
              <a:rPr lang="en-GB" dirty="0"/>
              <a:t>] Willis Towers Watson. All rights reserved. Proprietary and Confidential. For Willis Towers Watson and Willis Towers Watson client use only.</a:t>
            </a:r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brand Title with imag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 userDrawn="1"/>
        </p:nvCxnSpPr>
        <p:spPr>
          <a:xfrm>
            <a:off x="5890054" y="6359395"/>
            <a:ext cx="0" cy="32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19"/>
          <p:cNvSpPr>
            <a:spLocks noGrp="1"/>
          </p:cNvSpPr>
          <p:nvPr>
            <p:ph type="pic" sz="quarter" idx="14" hasCustomPrompt="1"/>
          </p:nvPr>
        </p:nvSpPr>
        <p:spPr>
          <a:xfrm>
            <a:off x="3247806" y="6354216"/>
            <a:ext cx="2466975" cy="390196"/>
          </a:xfrm>
        </p:spPr>
        <p:txBody>
          <a:bodyPr anchor="ctr" anchorCtr="0"/>
          <a:lstStyle>
            <a:lvl1pPr algn="ctr">
              <a:defRPr sz="1200"/>
            </a:lvl1pPr>
          </a:lstStyle>
          <a:p>
            <a:r>
              <a:rPr lang="en-US" dirty="0"/>
              <a:t>Click to insert cobrand logo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228600" y="228600"/>
            <a:ext cx="5769864" cy="228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5257800" cy="612648"/>
          </a:xfrm>
        </p:spPr>
        <p:txBody>
          <a:bodyPr>
            <a:noAutofit/>
          </a:bodyPr>
          <a:lstStyle>
            <a:lvl1pPr>
              <a:lnSpc>
                <a:spcPts val="2300"/>
              </a:lnSpc>
              <a:defRPr baseline="0"/>
            </a:lvl1pPr>
          </a:lstStyle>
          <a:p>
            <a:r>
              <a:rPr lang="en-US" dirty="0"/>
              <a:t>Title cobrand image slide — click to edit</a:t>
            </a:r>
            <a:br>
              <a:rPr lang="en-US" dirty="0"/>
            </a:br>
            <a:r>
              <a:rPr lang="en-US" dirty="0"/>
              <a:t>second line if needed </a:t>
            </a:r>
          </a:p>
        </p:txBody>
      </p:sp>
      <p:sp>
        <p:nvSpPr>
          <p:cNvPr id="17" name="Text Placeholder 21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1097280"/>
            <a:ext cx="5257800" cy="502920"/>
          </a:xfrm>
        </p:spPr>
        <p:txBody>
          <a:bodyPr/>
          <a:lstStyle>
            <a:lvl1pPr>
              <a:lnSpc>
                <a:spcPts val="2000"/>
              </a:lnSpc>
              <a:spcAft>
                <a:spcPts val="0"/>
              </a:spcAft>
              <a:defRPr sz="1800" b="0" baseline="0"/>
            </a:lvl1pPr>
          </a:lstStyle>
          <a:p>
            <a:pPr lvl="0"/>
            <a:r>
              <a:rPr lang="en-US" dirty="0"/>
              <a:t>Click to add subhead</a:t>
            </a:r>
          </a:p>
        </p:txBody>
      </p:sp>
      <p:sp>
        <p:nvSpPr>
          <p:cNvPr id="18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0" y="2209669"/>
            <a:ext cx="2011680" cy="271081"/>
          </a:xfrm>
        </p:spPr>
        <p:txBody>
          <a:bodyPr/>
          <a:lstStyle>
            <a:lvl1pPr>
              <a:defRPr sz="1200" b="0" baseline="0"/>
            </a:lvl1pPr>
          </a:lstStyle>
          <a:p>
            <a:pPr lvl="0"/>
            <a:r>
              <a:rPr lang="en-US" dirty="0"/>
              <a:t>Insert date</a:t>
            </a:r>
          </a:p>
        </p:txBody>
      </p:sp>
      <p:sp>
        <p:nvSpPr>
          <p:cNvPr id="19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457200" y="1654457"/>
            <a:ext cx="5257800" cy="527386"/>
          </a:xfrm>
        </p:spPr>
        <p:txBody>
          <a:bodyPr/>
          <a:lstStyle>
            <a:lvl1pPr>
              <a:lnSpc>
                <a:spcPts val="1800"/>
              </a:lnSpc>
              <a:spcAft>
                <a:spcPts val="0"/>
              </a:spcAft>
              <a:defRPr sz="1600" b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877560" y="6273358"/>
            <a:ext cx="3022600" cy="584200"/>
          </a:xfrm>
          <a:prstGeom prst="rect">
            <a:avLst/>
          </a:prstGeom>
        </p:spPr>
      </p:pic>
      <p:sp>
        <p:nvSpPr>
          <p:cNvPr id="20" name="Footer Placeholder 4 Copyright"/>
          <p:cNvSpPr>
            <a:spLocks noGrp="1"/>
          </p:cNvSpPr>
          <p:nvPr>
            <p:ph type="ftr" sz="quarter" idx="3"/>
          </p:nvPr>
        </p:nvSpPr>
        <p:spPr>
          <a:xfrm>
            <a:off x="457199" y="6515096"/>
            <a:ext cx="2469600" cy="9233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GB"/>
              <a:t>© [yyyy] Willis Towers Watson.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38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lor">
    <p:bg>
      <p:bgPr>
        <a:solidFill>
          <a:srgbClr val="C8D7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28600" y="228600"/>
            <a:ext cx="5769864" cy="228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5257800" cy="612648"/>
          </a:xfrm>
        </p:spPr>
        <p:txBody>
          <a:bodyPr>
            <a:noAutofit/>
          </a:bodyPr>
          <a:lstStyle>
            <a:lvl1pPr>
              <a:lnSpc>
                <a:spcPts val="2300"/>
              </a:lnSpc>
              <a:defRPr baseline="0"/>
            </a:lvl1pPr>
          </a:lstStyle>
          <a:p>
            <a:r>
              <a:rPr lang="en-US" dirty="0"/>
              <a:t>Title color slide — click to edit</a:t>
            </a:r>
            <a:br>
              <a:rPr lang="en-US" dirty="0"/>
            </a:br>
            <a:r>
              <a:rPr lang="en-US" dirty="0"/>
              <a:t>second line if needed 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1097280"/>
            <a:ext cx="5257800" cy="502920"/>
          </a:xfrm>
        </p:spPr>
        <p:txBody>
          <a:bodyPr/>
          <a:lstStyle>
            <a:lvl1pPr>
              <a:lnSpc>
                <a:spcPts val="2000"/>
              </a:lnSpc>
              <a:spcAft>
                <a:spcPts val="0"/>
              </a:spcAft>
              <a:defRPr sz="1800" b="0" baseline="0"/>
            </a:lvl1pPr>
          </a:lstStyle>
          <a:p>
            <a:pPr lvl="0"/>
            <a:r>
              <a:rPr lang="en-US" dirty="0"/>
              <a:t>Click to add subhead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0" y="2209669"/>
            <a:ext cx="2011680" cy="271081"/>
          </a:xfrm>
        </p:spPr>
        <p:txBody>
          <a:bodyPr/>
          <a:lstStyle>
            <a:lvl1pPr>
              <a:defRPr sz="1200" b="0" baseline="0"/>
            </a:lvl1pPr>
          </a:lstStyle>
          <a:p>
            <a:pPr lvl="0"/>
            <a:r>
              <a:rPr lang="en-US" dirty="0"/>
              <a:t>Insert date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457200" y="1654457"/>
            <a:ext cx="5257800" cy="527386"/>
          </a:xfrm>
        </p:spPr>
        <p:txBody>
          <a:bodyPr/>
          <a:lstStyle>
            <a:lvl1pPr>
              <a:lnSpc>
                <a:spcPts val="1800"/>
              </a:lnSpc>
              <a:spcAft>
                <a:spcPts val="0"/>
              </a:spcAft>
              <a:defRPr sz="1600" b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6280484"/>
            <a:ext cx="9144000" cy="5775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457200" y="3583408"/>
            <a:ext cx="2047958" cy="2157709"/>
            <a:chOff x="457200" y="3682374"/>
            <a:chExt cx="1481138" cy="1560513"/>
          </a:xfrm>
        </p:grpSpPr>
        <p:sp>
          <p:nvSpPr>
            <p:cNvPr id="13" name="Rectangle 255"/>
            <p:cNvSpPr>
              <a:spLocks noChangeArrowheads="1"/>
            </p:cNvSpPr>
            <p:nvPr userDrawn="1"/>
          </p:nvSpPr>
          <p:spPr bwMode="auto">
            <a:xfrm>
              <a:off x="457200" y="3682374"/>
              <a:ext cx="269875" cy="78105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256"/>
            <p:cNvSpPr>
              <a:spLocks noChangeArrowheads="1"/>
            </p:cNvSpPr>
            <p:nvPr userDrawn="1"/>
          </p:nvSpPr>
          <p:spPr bwMode="auto">
            <a:xfrm>
              <a:off x="993775" y="4266574"/>
              <a:ext cx="406400" cy="58737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257"/>
            <p:cNvSpPr>
              <a:spLocks noChangeArrowheads="1"/>
            </p:cNvSpPr>
            <p:nvPr userDrawn="1"/>
          </p:nvSpPr>
          <p:spPr bwMode="auto">
            <a:xfrm>
              <a:off x="1536700" y="3877636"/>
              <a:ext cx="401638" cy="38893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258"/>
            <p:cNvSpPr>
              <a:spLocks noChangeArrowheads="1"/>
            </p:cNvSpPr>
            <p:nvPr userDrawn="1"/>
          </p:nvSpPr>
          <p:spPr bwMode="auto">
            <a:xfrm>
              <a:off x="592137" y="4658686"/>
              <a:ext cx="131763" cy="19208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259"/>
            <p:cNvSpPr>
              <a:spLocks noChangeArrowheads="1"/>
            </p:cNvSpPr>
            <p:nvPr userDrawn="1"/>
          </p:nvSpPr>
          <p:spPr bwMode="auto">
            <a:xfrm>
              <a:off x="1265237" y="5047624"/>
              <a:ext cx="541338" cy="19526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7560" y="6273358"/>
            <a:ext cx="3022600" cy="584200"/>
          </a:xfrm>
          <a:prstGeom prst="rect">
            <a:avLst/>
          </a:prstGeom>
        </p:spPr>
      </p:pic>
      <p:sp>
        <p:nvSpPr>
          <p:cNvPr id="27" name="Footer Placeholder 4 Copyright"/>
          <p:cNvSpPr>
            <a:spLocks noGrp="1"/>
          </p:cNvSpPr>
          <p:nvPr>
            <p:ph type="ftr" sz="quarter" idx="3"/>
          </p:nvPr>
        </p:nvSpPr>
        <p:spPr>
          <a:xfrm>
            <a:off x="457199" y="6515096"/>
            <a:ext cx="2469600" cy="9233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© [</a:t>
            </a:r>
            <a:r>
              <a:rPr lang="en-GB" dirty="0" err="1"/>
              <a:t>yyyy</a:t>
            </a:r>
            <a:r>
              <a:rPr lang="en-GB" dirty="0"/>
              <a:t>] Willis Towers Watson. All rights reserved.</a:t>
            </a:r>
            <a:endParaRPr lang="en-US" dirty="0"/>
          </a:p>
        </p:txBody>
      </p:sp>
      <p:sp>
        <p:nvSpPr>
          <p:cNvPr id="28" name="Rectangle 27"/>
          <p:cNvSpPr/>
          <p:nvPr userDrawn="1"/>
        </p:nvSpPr>
        <p:spPr>
          <a:xfrm>
            <a:off x="457199" y="6400800"/>
            <a:ext cx="878446" cy="9233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>
              <a:spcAft>
                <a:spcPts val="200"/>
              </a:spcAft>
            </a:pPr>
            <a:r>
              <a:rPr lang="en-GB" sz="600" b="1" dirty="0">
                <a:solidFill>
                  <a:schemeClr val="accent1"/>
                </a:solidFill>
              </a:rPr>
              <a:t>willistowerswatson.com</a:t>
            </a:r>
          </a:p>
        </p:txBody>
      </p:sp>
    </p:spTree>
    <p:extLst>
      <p:ext uri="{BB962C8B-B14F-4D97-AF65-F5344CB8AC3E}">
        <p14:creationId xmlns:p14="http://schemas.microsoft.com/office/powerpoint/2010/main" val="208229984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176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with imag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228600" y="1310177"/>
            <a:ext cx="5090532" cy="14194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938528"/>
            <a:ext cx="4636008" cy="337433"/>
          </a:xfrm>
        </p:spPr>
        <p:txBody>
          <a:bodyPr>
            <a:noAutofit/>
          </a:bodyPr>
          <a:lstStyle>
            <a:lvl1pPr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1"/>
            <a:ext cx="4636008" cy="381000"/>
          </a:xfrm>
        </p:spPr>
        <p:txBody>
          <a:bodyPr>
            <a:noAutofit/>
          </a:bodyPr>
          <a:lstStyle>
            <a:lvl1pPr>
              <a:defRPr baseline="0"/>
            </a:lvl1pPr>
          </a:lstStyle>
          <a:p>
            <a:r>
              <a:rPr lang="en-US" dirty="0"/>
              <a:t>Divider image slide — click to edit text</a:t>
            </a:r>
          </a:p>
        </p:txBody>
      </p:sp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675343" y="6300216"/>
            <a:ext cx="1782857" cy="347429"/>
          </a:xfrm>
          <a:prstGeom prst="rect">
            <a:avLst/>
          </a:prstGeom>
        </p:spPr>
      </p:pic>
      <p:sp>
        <p:nvSpPr>
          <p:cNvPr id="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00800"/>
            <a:ext cx="381000" cy="137160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2083E393-C0BF-4ED8-8545-7E4C90AFF83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4" name="Footer Placeholder 4 Copyright"/>
          <p:cNvSpPr>
            <a:spLocks noGrp="1"/>
          </p:cNvSpPr>
          <p:nvPr>
            <p:ph type="ftr" sz="quarter" idx="3"/>
          </p:nvPr>
        </p:nvSpPr>
        <p:spPr>
          <a:xfrm>
            <a:off x="457199" y="6515096"/>
            <a:ext cx="5277600" cy="9233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GB"/>
              <a:t>© [yyyy] Willis Towers Watson. All rights reserved. Proprietary and Confidential. For Willis Towers Watson and Willis Towers Watson client use only.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743665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2" pos="288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color">
    <p:bg>
      <p:bgPr>
        <a:solidFill>
          <a:srgbClr val="DDD0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228600" y="1310177"/>
            <a:ext cx="5090532" cy="14194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280484"/>
            <a:ext cx="9144000" cy="5775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938528"/>
            <a:ext cx="4636008" cy="337433"/>
          </a:xfrm>
        </p:spPr>
        <p:txBody>
          <a:bodyPr>
            <a:noAutofit/>
          </a:bodyPr>
          <a:lstStyle>
            <a:lvl1pPr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1"/>
            <a:ext cx="4636008" cy="381000"/>
          </a:xfrm>
        </p:spPr>
        <p:txBody>
          <a:bodyPr>
            <a:noAutofit/>
          </a:bodyPr>
          <a:lstStyle>
            <a:lvl1pPr>
              <a:defRPr baseline="0"/>
            </a:lvl1pPr>
          </a:lstStyle>
          <a:p>
            <a:r>
              <a:rPr lang="en-US" dirty="0"/>
              <a:t>Divider color slide — click to edit text</a:t>
            </a:r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457200" y="3829699"/>
            <a:ext cx="1855788" cy="2051050"/>
            <a:chOff x="457200" y="3522663"/>
            <a:chExt cx="1855788" cy="2051050"/>
          </a:xfrm>
        </p:grpSpPr>
        <p:sp>
          <p:nvSpPr>
            <p:cNvPr id="18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457200" y="3522663"/>
              <a:ext cx="1855788" cy="2046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5"/>
            <p:cNvSpPr>
              <a:spLocks noChangeArrowheads="1"/>
            </p:cNvSpPr>
            <p:nvPr userDrawn="1"/>
          </p:nvSpPr>
          <p:spPr bwMode="auto">
            <a:xfrm>
              <a:off x="1879600" y="4954588"/>
              <a:ext cx="285750" cy="203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6"/>
            <p:cNvSpPr>
              <a:spLocks noChangeArrowheads="1"/>
            </p:cNvSpPr>
            <p:nvPr userDrawn="1"/>
          </p:nvSpPr>
          <p:spPr bwMode="auto">
            <a:xfrm>
              <a:off x="1597025" y="3522663"/>
              <a:ext cx="712788" cy="1028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7"/>
            <p:cNvSpPr>
              <a:spLocks noChangeArrowheads="1"/>
            </p:cNvSpPr>
            <p:nvPr userDrawn="1"/>
          </p:nvSpPr>
          <p:spPr bwMode="auto">
            <a:xfrm>
              <a:off x="1177925" y="3730625"/>
              <a:ext cx="142875" cy="61753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8"/>
            <p:cNvSpPr>
              <a:spLocks noChangeArrowheads="1"/>
            </p:cNvSpPr>
            <p:nvPr userDrawn="1"/>
          </p:nvSpPr>
          <p:spPr bwMode="auto">
            <a:xfrm>
              <a:off x="1309688" y="4543425"/>
              <a:ext cx="147638" cy="415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 userDrawn="1"/>
          </p:nvSpPr>
          <p:spPr bwMode="auto">
            <a:xfrm>
              <a:off x="460375" y="4751388"/>
              <a:ext cx="569913" cy="8223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675343" y="6300216"/>
            <a:ext cx="1782857" cy="347429"/>
          </a:xfrm>
          <a:prstGeom prst="rect">
            <a:avLst/>
          </a:prstGeom>
        </p:spPr>
      </p:pic>
      <p:sp>
        <p:nvSpPr>
          <p:cNvPr id="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00800"/>
            <a:ext cx="381000" cy="137160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2083E393-C0BF-4ED8-8545-7E4C90AFF83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6" name="Footer Placeholder 4 Copyright"/>
          <p:cNvSpPr>
            <a:spLocks noGrp="1"/>
          </p:cNvSpPr>
          <p:nvPr>
            <p:ph type="ftr" sz="quarter" idx="3"/>
          </p:nvPr>
        </p:nvSpPr>
        <p:spPr>
          <a:xfrm>
            <a:off x="457199" y="6515096"/>
            <a:ext cx="5277600" cy="9233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© [</a:t>
            </a:r>
            <a:r>
              <a:rPr lang="en-GB" dirty="0" err="1"/>
              <a:t>yyyy</a:t>
            </a:r>
            <a:r>
              <a:rPr lang="en-GB" dirty="0"/>
              <a:t>] Willis Towers Watson. All rights reserved. Proprietary and Confidential. For Willis Towers Watson and Willis Towers Watson client use only.</a:t>
            </a:r>
            <a:endParaRPr lang="en-US" dirty="0"/>
          </a:p>
        </p:txBody>
      </p:sp>
      <p:sp>
        <p:nvSpPr>
          <p:cNvPr id="20" name="Rectangle 19"/>
          <p:cNvSpPr/>
          <p:nvPr userDrawn="1"/>
        </p:nvSpPr>
        <p:spPr>
          <a:xfrm>
            <a:off x="457199" y="6400800"/>
            <a:ext cx="878446" cy="9233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>
              <a:spcAft>
                <a:spcPts val="200"/>
              </a:spcAft>
            </a:pPr>
            <a:r>
              <a:rPr lang="en-GB" sz="600" b="1" dirty="0">
                <a:solidFill>
                  <a:schemeClr val="accent1"/>
                </a:solidFill>
              </a:rPr>
              <a:t>willistowerswatson.com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800239"/>
            <a:ext cx="8229600" cy="276999"/>
          </a:xfrm>
        </p:spPr>
        <p:txBody>
          <a:bodyPr/>
          <a:lstStyle>
            <a:lvl1pPr>
              <a:defRPr sz="1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Subheading here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6279396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891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buSzPct val="125000"/>
              <a:defRPr/>
            </a:lvl3pPr>
            <a:lvl4pPr>
              <a:buSzPct val="125000"/>
              <a:defRPr/>
            </a:lvl4pPr>
            <a:lvl5pPr>
              <a:buSzPct val="125000"/>
              <a:defRPr baseline="0"/>
            </a:lvl5pPr>
            <a:lvl6pPr>
              <a:defRPr baseline="0"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675343" y="6300216"/>
            <a:ext cx="1782857" cy="347429"/>
          </a:xfrm>
          <a:prstGeom prst="rect">
            <a:avLst/>
          </a:prstGeom>
        </p:spPr>
      </p:pic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00800"/>
            <a:ext cx="381000" cy="137160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2083E393-C0BF-4ED8-8545-7E4C90AFF83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Footer Placeholder 4 Copyright"/>
          <p:cNvSpPr>
            <a:spLocks noGrp="1"/>
          </p:cNvSpPr>
          <p:nvPr>
            <p:ph type="ftr" sz="quarter" idx="3"/>
          </p:nvPr>
        </p:nvSpPr>
        <p:spPr>
          <a:xfrm>
            <a:off x="457199" y="6515096"/>
            <a:ext cx="5277600" cy="9233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© [</a:t>
            </a:r>
            <a:r>
              <a:rPr lang="en-GB" dirty="0" err="1"/>
              <a:t>yyyy</a:t>
            </a:r>
            <a:r>
              <a:rPr lang="en-GB" dirty="0"/>
              <a:t>] Willis Towers Watson. All rights reserved. Proprietary and Confidential. For Willis Towers Watson and Willis Towers Watson client use only.</a:t>
            </a:r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104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800239"/>
            <a:ext cx="8229600" cy="276999"/>
          </a:xfrm>
        </p:spPr>
        <p:txBody>
          <a:bodyPr/>
          <a:lstStyle>
            <a:lvl1pPr>
              <a:defRPr sz="1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Subheading here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891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 marL="233363" indent="-233363">
              <a:buSzPct val="100000"/>
              <a:buFont typeface="+mj-lt"/>
              <a:buAutoNum type="arabicPeriod"/>
              <a:defRPr/>
            </a:lvl3pPr>
            <a:lvl4pPr>
              <a:buSzPct val="125000"/>
              <a:defRPr/>
            </a:lvl4pPr>
            <a:lvl5pPr>
              <a:buSzPct val="125000"/>
              <a:defRPr baseline="0"/>
            </a:lvl5pPr>
            <a:lvl6pPr>
              <a:defRPr baseline="0"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79396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675343" y="6300216"/>
            <a:ext cx="1782857" cy="347429"/>
          </a:xfrm>
          <a:prstGeom prst="rect">
            <a:avLst/>
          </a:prstGeom>
        </p:spPr>
      </p:pic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00800"/>
            <a:ext cx="381000" cy="137160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2083E393-C0BF-4ED8-8545-7E4C90AFF83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2" name="Footer Placeholder 4 Copyright"/>
          <p:cNvSpPr>
            <a:spLocks noGrp="1"/>
          </p:cNvSpPr>
          <p:nvPr>
            <p:ph type="ftr" sz="quarter" idx="3"/>
          </p:nvPr>
        </p:nvSpPr>
        <p:spPr>
          <a:xfrm>
            <a:off x="457199" y="6515096"/>
            <a:ext cx="5277600" cy="9233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© [</a:t>
            </a:r>
            <a:r>
              <a:rPr lang="en-GB" dirty="0" err="1"/>
              <a:t>yyyy</a:t>
            </a:r>
            <a:r>
              <a:rPr lang="en-GB" dirty="0"/>
              <a:t>] Willis Towers Watson. All rights reserved. Proprietary and Confidential. For Willis Towers Watson and Willis Towers Watson client use only.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dcrum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800239"/>
            <a:ext cx="8229600" cy="276999"/>
          </a:xfrm>
        </p:spPr>
        <p:txBody>
          <a:bodyPr/>
          <a:lstStyle>
            <a:lvl1pPr>
              <a:defRPr sz="1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Subheading here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891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buSzPct val="125000"/>
              <a:defRPr/>
            </a:lvl3pPr>
            <a:lvl4pPr>
              <a:buSzPct val="125000"/>
              <a:defRPr/>
            </a:lvl4pPr>
            <a:lvl5pPr>
              <a:buSzPct val="125000"/>
              <a:defRPr baseline="0"/>
            </a:lvl5pPr>
            <a:lvl6pPr>
              <a:defRPr baseline="0"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6572865" y="-977"/>
            <a:ext cx="2106186" cy="230400"/>
          </a:xfrm>
          <a:solidFill>
            <a:schemeClr val="accent1"/>
          </a:solidFill>
        </p:spPr>
        <p:txBody>
          <a:bodyPr anchor="ctr" anchorCtr="0"/>
          <a:lstStyle>
            <a:lvl1pPr algn="ctr">
              <a:defRPr sz="10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" y="6279396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675343" y="6300216"/>
            <a:ext cx="1782857" cy="347429"/>
          </a:xfrm>
          <a:prstGeom prst="rect">
            <a:avLst/>
          </a:prstGeom>
        </p:spPr>
      </p:pic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00800"/>
            <a:ext cx="381000" cy="137160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2083E393-C0BF-4ED8-8545-7E4C90AFF83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1" name="Footer Placeholder 4 Copyright"/>
          <p:cNvSpPr>
            <a:spLocks noGrp="1"/>
          </p:cNvSpPr>
          <p:nvPr>
            <p:ph type="ftr" sz="quarter" idx="3"/>
          </p:nvPr>
        </p:nvSpPr>
        <p:spPr>
          <a:xfrm>
            <a:off x="457199" y="6515096"/>
            <a:ext cx="5277600" cy="9233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© [</a:t>
            </a:r>
            <a:r>
              <a:rPr lang="en-GB" dirty="0" err="1"/>
              <a:t>yyyy</a:t>
            </a:r>
            <a:r>
              <a:rPr lang="en-GB" dirty="0"/>
              <a:t>] Willis Towers Watson. All rights reserved. Proprietary and Confidential. For Willis Towers Watson and Willis Towers Watson client use only.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903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ograp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800239"/>
            <a:ext cx="8229600" cy="276999"/>
          </a:xfrm>
        </p:spPr>
        <p:txBody>
          <a:bodyPr/>
          <a:lstStyle>
            <a:lvl1pPr>
              <a:defRPr sz="1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Subheading here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457200" y="1524000"/>
            <a:ext cx="1524000" cy="1905000"/>
          </a:xfrm>
          <a:solidFill>
            <a:srgbClr val="D8D7DF"/>
          </a:solidFill>
        </p:spPr>
        <p:txBody>
          <a:bodyPr/>
          <a:lstStyle>
            <a:lvl3pPr>
              <a:buSzPct val="125000"/>
              <a:defRPr/>
            </a:lvl3pPr>
            <a:lvl4pPr>
              <a:buSzPct val="125000"/>
              <a:defRPr/>
            </a:lvl4pPr>
            <a:lvl5pPr>
              <a:buSzPct val="125000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>
          <a:xfrm>
            <a:off x="2133600" y="1523999"/>
            <a:ext cx="6553200" cy="4388603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50"/>
              </a:spcAft>
              <a:buClrTx/>
              <a:buSzTx/>
              <a:buFontTx/>
              <a:buNone/>
              <a:tabLst/>
              <a:defRPr lang="en-US" sz="1800" dirty="0" smtClean="0"/>
            </a:lvl1pPr>
            <a:lvl2pPr>
              <a:spcBef>
                <a:spcPts val="0"/>
              </a:spcBef>
              <a:spcAft>
                <a:spcPts val="350"/>
              </a:spcAft>
              <a:defRPr lang="en-US" sz="1600" dirty="0" smtClean="0"/>
            </a:lvl2pPr>
            <a:lvl3pPr>
              <a:spcBef>
                <a:spcPts val="0"/>
              </a:spcBef>
              <a:spcAft>
                <a:spcPts val="400"/>
              </a:spcAft>
              <a:buSzPct val="125000"/>
              <a:buFont typeface="Wingdings" pitchFamily="2" charset="2"/>
              <a:buChar char="§"/>
              <a:defRPr lang="en-US" dirty="0" smtClean="0"/>
            </a:lvl3pPr>
            <a:lvl4pPr marL="457200" indent="-228600">
              <a:buClr>
                <a:schemeClr val="tx2"/>
              </a:buClr>
              <a:buSzPct val="125000"/>
              <a:buFont typeface="Wingdings" panose="05000000000000000000" pitchFamily="2" charset="2"/>
              <a:buChar char=""/>
              <a:defRPr/>
            </a:lvl4pPr>
            <a:lvl5pPr>
              <a:buSzPct val="125000"/>
              <a:buFont typeface="Arial" panose="020B0604020202020204" pitchFamily="34" charset="0"/>
              <a:buChar char="˗"/>
              <a:defRPr/>
            </a:lvl5pPr>
            <a:lvl6pPr>
              <a:buSzPct val="125000"/>
              <a:defRPr/>
            </a:lvl6pPr>
            <a:lvl7pPr>
              <a:buSzPct val="125000"/>
              <a:defRPr/>
            </a:lvl7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79396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675343" y="6300216"/>
            <a:ext cx="1782857" cy="347429"/>
          </a:xfrm>
          <a:prstGeom prst="rect">
            <a:avLst/>
          </a:prstGeom>
        </p:spPr>
      </p:pic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00800"/>
            <a:ext cx="381000" cy="137160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2083E393-C0BF-4ED8-8545-7E4C90AFF83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4" name="Footer Placeholder 4 Copyright"/>
          <p:cNvSpPr>
            <a:spLocks noGrp="1"/>
          </p:cNvSpPr>
          <p:nvPr>
            <p:ph type="ftr" sz="quarter" idx="3"/>
          </p:nvPr>
        </p:nvSpPr>
        <p:spPr>
          <a:xfrm>
            <a:off x="457199" y="6515096"/>
            <a:ext cx="5277600" cy="9233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© [</a:t>
            </a:r>
            <a:r>
              <a:rPr lang="en-GB" dirty="0" err="1"/>
              <a:t>yyyy</a:t>
            </a:r>
            <a:r>
              <a:rPr lang="en-GB" dirty="0"/>
              <a:t>] Willis Towers Watson. All rights reserved. Proprietary and Confidential. For Willis Towers Watson and Willis Towers Watson client use only.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>
            <p:custDataLst>
              <p:tags r:id="rId16"/>
            </p:custDataLst>
          </p:nvPr>
        </p:nvSpPr>
        <p:spPr>
          <a:xfrm rot="19906914">
            <a:off x="243577" y="3029257"/>
            <a:ext cx="8514068" cy="110799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GB" sz="6600" b="1" baseline="0">
                <a:solidFill>
                  <a:srgbClr val="C0C0C0"/>
                </a:solidFill>
              </a:rPr>
              <a:t> </a:t>
            </a:r>
            <a:endParaRPr lang="en-GB" b="1" dirty="0">
              <a:solidFill>
                <a:srgbClr val="C0C0C0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30777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229600" cy="4572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00800"/>
            <a:ext cx="381000" cy="137160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2083E393-C0BF-4ED8-8545-7E4C90AFF83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7" name="Footer Placeholder 4 Copyright"/>
          <p:cNvSpPr>
            <a:spLocks noGrp="1"/>
          </p:cNvSpPr>
          <p:nvPr>
            <p:ph type="ftr" sz="quarter" idx="3"/>
          </p:nvPr>
        </p:nvSpPr>
        <p:spPr>
          <a:xfrm>
            <a:off x="457199" y="6515096"/>
            <a:ext cx="5277853" cy="9233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© [</a:t>
            </a:r>
            <a:r>
              <a:rPr lang="en-GB" dirty="0" err="1"/>
              <a:t>yyyy</a:t>
            </a:r>
            <a:r>
              <a:rPr lang="en-GB" dirty="0"/>
              <a:t>] Willis Towers Watson. All rights reserved. Proprietary and Confidential. For Willis Towers Watson and Willis Towers Watson client use only.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457199" y="6400800"/>
            <a:ext cx="878446" cy="9233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>
              <a:spcAft>
                <a:spcPts val="200"/>
              </a:spcAft>
            </a:pPr>
            <a:r>
              <a:rPr lang="en-GB" sz="600" b="1" dirty="0">
                <a:solidFill>
                  <a:schemeClr val="accent1"/>
                </a:solidFill>
              </a:rPr>
              <a:t>willistowerswatson.com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23" r:id="rId2"/>
    <p:sldLayoutId id="2147483729" r:id="rId3"/>
    <p:sldLayoutId id="2147483726" r:id="rId4"/>
    <p:sldLayoutId id="2147483686" r:id="rId5"/>
    <p:sldLayoutId id="2147483696" r:id="rId6"/>
    <p:sldLayoutId id="2147483695" r:id="rId7"/>
    <p:sldLayoutId id="2147483721" r:id="rId8"/>
    <p:sldLayoutId id="2147483688" r:id="rId9"/>
    <p:sldLayoutId id="2147483672" r:id="rId10"/>
    <p:sldLayoutId id="2147483689" r:id="rId11"/>
    <p:sldLayoutId id="2147483690" r:id="rId12"/>
    <p:sldLayoutId id="2147483667" r:id="rId13"/>
    <p:sldLayoutId id="2147483697" r:id="rId14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000" b="1" kern="1200" baseline="0">
          <a:solidFill>
            <a:srgbClr val="70208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0" indent="0" algn="l" defTabSz="914400" rtl="0" eaLnBrk="1" latinLnBrk="0" hangingPunct="1">
        <a:spcBef>
          <a:spcPts val="0"/>
        </a:spcBef>
        <a:spcAft>
          <a:spcPts val="350"/>
        </a:spcAft>
        <a:buFontTx/>
        <a:buNone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spcBef>
          <a:spcPts val="0"/>
        </a:spcBef>
        <a:spcAft>
          <a:spcPts val="350"/>
        </a:spcAft>
        <a:buFontTx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" indent="-228600" algn="l" defTabSz="914400" rtl="0" eaLnBrk="1" latinLnBrk="0" hangingPunct="1">
        <a:spcBef>
          <a:spcPts val="0"/>
        </a:spcBef>
        <a:spcAft>
          <a:spcPts val="350"/>
        </a:spcAft>
        <a:buClr>
          <a:srgbClr val="702082"/>
        </a:buClr>
        <a:buSzPct val="125000"/>
        <a:buFont typeface="Wingdings" pitchFamily="2" charset="2"/>
        <a:buChar char="§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457200" indent="-228600" algn="l" defTabSz="914400" rtl="0" eaLnBrk="1" latinLnBrk="0" hangingPunct="1">
        <a:spcBef>
          <a:spcPts val="0"/>
        </a:spcBef>
        <a:spcAft>
          <a:spcPts val="280"/>
        </a:spcAft>
        <a:buClr>
          <a:schemeClr val="accent6"/>
        </a:buClr>
        <a:buSzPct val="125000"/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" indent="-228600" algn="l" defTabSz="914400" rtl="0" eaLnBrk="1" latinLnBrk="0" hangingPunct="1">
        <a:spcBef>
          <a:spcPts val="0"/>
        </a:spcBef>
        <a:spcAft>
          <a:spcPts val="280"/>
        </a:spcAft>
        <a:buClr>
          <a:srgbClr val="000000"/>
        </a:buClr>
        <a:buSzPct val="125000"/>
        <a:buFont typeface="Arial" pitchFamily="34" charset="0"/>
        <a:buChar char="̵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005840" indent="-228600" algn="l" defTabSz="914400" rtl="0" eaLnBrk="1" latinLnBrk="0" hangingPunct="1">
        <a:spcBef>
          <a:spcPts val="0"/>
        </a:spcBef>
        <a:spcAft>
          <a:spcPts val="240"/>
        </a:spcAft>
        <a:buClr>
          <a:srgbClr val="000000"/>
        </a:buClr>
        <a:buFont typeface="Arial" pitchFamily="34" charset="0"/>
        <a:buChar char="̵"/>
        <a:defRPr sz="11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280160" indent="-228600" algn="l" defTabSz="914400" rtl="0" eaLnBrk="1" latinLnBrk="0" hangingPunct="1">
        <a:spcBef>
          <a:spcPts val="0"/>
        </a:spcBef>
        <a:spcAft>
          <a:spcPts val="240"/>
        </a:spcAft>
        <a:buClr>
          <a:srgbClr val="000000"/>
        </a:buClr>
        <a:buFont typeface="Arial" pitchFamily="34" charset="0"/>
        <a:buChar char="̵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104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305800" y="6400800"/>
            <a:ext cx="381000" cy="136525"/>
          </a:xfrm>
        </p:spPr>
        <p:txBody>
          <a:bodyPr/>
          <a:lstStyle/>
          <a:p>
            <a:fld id="{2083E393-C0BF-4ED8-8545-7E4C90AFF83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515100"/>
            <a:ext cx="5276850" cy="92075"/>
          </a:xfrm>
        </p:spPr>
        <p:txBody>
          <a:bodyPr/>
          <a:lstStyle/>
          <a:p>
            <a:r>
              <a:rPr lang="en-US" dirty="0"/>
              <a:t>© 2018 Willis Towers Watson. All rights reserved. Proprietary and Confidential. For Willis Towers Watson and Willis Towers Watson client use only.</a:t>
            </a:r>
          </a:p>
        </p:txBody>
      </p:sp>
      <p:sp>
        <p:nvSpPr>
          <p:cNvPr id="8" name="Path"/>
          <p:cNvSpPr/>
          <p:nvPr/>
        </p:nvSpPr>
        <p:spPr>
          <a:xfrm>
            <a:off x="449263" y="6631921"/>
            <a:ext cx="5570444" cy="2251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t" anchorCtr="0"/>
          <a:lstStyle/>
          <a:p>
            <a:endParaRPr lang="en-GB" sz="700" b="1" dirty="0">
              <a:solidFill>
                <a:schemeClr val="tx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Abbildung 1: Anteile der Vertriebswege am Neuzugang 2014 bis 2017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/>
              <a:t>Nach APE </a:t>
            </a:r>
          </a:p>
        </p:txBody>
      </p:sp>
      <p:graphicFrame>
        <p:nvGraphicFramePr>
          <p:cNvPr id="28" name="Chart 27"/>
          <p:cNvGraphicFramePr/>
          <p:nvPr>
            <p:extLst>
              <p:ext uri="{D42A27DB-BD31-4B8C-83A1-F6EECF244321}">
                <p14:modId xmlns:p14="http://schemas.microsoft.com/office/powerpoint/2010/main" val="938041381"/>
              </p:ext>
            </p:extLst>
          </p:nvPr>
        </p:nvGraphicFramePr>
        <p:xfrm>
          <a:off x="449263" y="1238718"/>
          <a:ext cx="8237537" cy="49760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073895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305800" y="6400800"/>
            <a:ext cx="381000" cy="136525"/>
          </a:xfrm>
        </p:spPr>
        <p:txBody>
          <a:bodyPr/>
          <a:lstStyle/>
          <a:p>
            <a:fld id="{2083E393-C0BF-4ED8-8545-7E4C90AFF83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515100"/>
            <a:ext cx="5276850" cy="92075"/>
          </a:xfrm>
        </p:spPr>
        <p:txBody>
          <a:bodyPr/>
          <a:lstStyle/>
          <a:p>
            <a:r>
              <a:rPr lang="en-US" dirty="0"/>
              <a:t>© 2018 Willis Towers Watson. All rights reserved. Proprietary and Confidential. For Willis Towers Watson and Willis Towers Watson client use only.</a:t>
            </a:r>
          </a:p>
        </p:txBody>
      </p:sp>
      <p:sp>
        <p:nvSpPr>
          <p:cNvPr id="8" name="Path"/>
          <p:cNvSpPr/>
          <p:nvPr/>
        </p:nvSpPr>
        <p:spPr>
          <a:xfrm>
            <a:off x="449263" y="6631921"/>
            <a:ext cx="5570444" cy="2251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t" anchorCtr="0"/>
          <a:lstStyle/>
          <a:p>
            <a:endParaRPr lang="en-GB" sz="700" b="1" dirty="0">
              <a:solidFill>
                <a:schemeClr val="tx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1800" dirty="0"/>
              <a:t>Abbildung 2: Marktkonzentration Neuzugang 2017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/>
              <a:t>Nach Einzel-LVUs und nach Gruppen</a:t>
            </a:r>
          </a:p>
          <a:p>
            <a:endParaRPr lang="de-DE" dirty="0"/>
          </a:p>
        </p:txBody>
      </p: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9E70D151-721D-428F-B3BA-36A96419406A}"/>
              </a:ext>
            </a:extLst>
          </p:cNvPr>
          <p:cNvGrpSpPr/>
          <p:nvPr/>
        </p:nvGrpSpPr>
        <p:grpSpPr>
          <a:xfrm>
            <a:off x="1203820" y="1486400"/>
            <a:ext cx="6736360" cy="4190457"/>
            <a:chOff x="2457974" y="1333772"/>
            <a:chExt cx="6736360" cy="4190457"/>
          </a:xfrm>
        </p:grpSpPr>
        <p:graphicFrame>
          <p:nvGraphicFramePr>
            <p:cNvPr id="24" name="Chart 10">
              <a:extLst>
                <a:ext uri="{FF2B5EF4-FFF2-40B4-BE49-F238E27FC236}">
                  <a16:creationId xmlns:a16="http://schemas.microsoft.com/office/drawing/2014/main" id="{21A18E38-DA3A-4FA3-8AE3-44A0653F3BDF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671111134"/>
                </p:ext>
              </p:extLst>
            </p:nvPr>
          </p:nvGraphicFramePr>
          <p:xfrm>
            <a:off x="2457974" y="1333772"/>
            <a:ext cx="2835886" cy="344787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25" name="Chart 12">
              <a:extLst>
                <a:ext uri="{FF2B5EF4-FFF2-40B4-BE49-F238E27FC236}">
                  <a16:creationId xmlns:a16="http://schemas.microsoft.com/office/drawing/2014/main" id="{C290D6FF-68EE-4A0F-B2F1-110767E7C686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549098232"/>
                </p:ext>
              </p:extLst>
            </p:nvPr>
          </p:nvGraphicFramePr>
          <p:xfrm>
            <a:off x="6358448" y="1333772"/>
            <a:ext cx="2835886" cy="351285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pSp>
          <p:nvGrpSpPr>
            <p:cNvPr id="26" name="Gruppieren 25">
              <a:extLst>
                <a:ext uri="{FF2B5EF4-FFF2-40B4-BE49-F238E27FC236}">
                  <a16:creationId xmlns:a16="http://schemas.microsoft.com/office/drawing/2014/main" id="{EB1F2AAA-FF67-4A6B-B942-8C596598FB0E}"/>
                </a:ext>
              </a:extLst>
            </p:cNvPr>
            <p:cNvGrpSpPr/>
            <p:nvPr/>
          </p:nvGrpSpPr>
          <p:grpSpPr>
            <a:xfrm>
              <a:off x="3400756" y="4929754"/>
              <a:ext cx="5087134" cy="594475"/>
              <a:chOff x="3635486" y="3508802"/>
              <a:chExt cx="2996975" cy="356918"/>
            </a:xfrm>
          </p:grpSpPr>
          <p:sp>
            <p:nvSpPr>
              <p:cNvPr id="27" name="Rectangle 14">
                <a:extLst>
                  <a:ext uri="{FF2B5EF4-FFF2-40B4-BE49-F238E27FC236}">
                    <a16:creationId xmlns:a16="http://schemas.microsoft.com/office/drawing/2014/main" id="{19B9231E-2DC9-4AB3-9F47-99347C42B7D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635486" y="3542441"/>
                <a:ext cx="108000" cy="108000"/>
              </a:xfrm>
              <a:prstGeom prst="rect">
                <a:avLst/>
              </a:prstGeom>
              <a:solidFill>
                <a:srgbClr val="702082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9" name="TextBox 15">
                <a:extLst>
                  <a:ext uri="{FF2B5EF4-FFF2-40B4-BE49-F238E27FC236}">
                    <a16:creationId xmlns:a16="http://schemas.microsoft.com/office/drawing/2014/main" id="{5E31C436-052D-49C5-9FA6-EE352637380C}"/>
                  </a:ext>
                </a:extLst>
              </p:cNvPr>
              <p:cNvSpPr txBox="1"/>
              <p:nvPr/>
            </p:nvSpPr>
            <p:spPr>
              <a:xfrm>
                <a:off x="3736829" y="3508802"/>
                <a:ext cx="536408" cy="1478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65000"/>
                        <a:lumOff val="35000"/>
                      </a:prstClr>
                    </a:solidFill>
                    <a:effectLst/>
                    <a:uLnTx/>
                    <a:uFillTx/>
                    <a:latin typeface="Arial"/>
                  </a:rPr>
                  <a:t>Top 5</a:t>
                </a:r>
              </a:p>
            </p:txBody>
          </p:sp>
          <p:sp>
            <p:nvSpPr>
              <p:cNvPr id="30" name="Rectangle 16">
                <a:extLst>
                  <a:ext uri="{FF2B5EF4-FFF2-40B4-BE49-F238E27FC236}">
                    <a16:creationId xmlns:a16="http://schemas.microsoft.com/office/drawing/2014/main" id="{F094B7DA-77ED-4049-835F-8C2EAC55B32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422890" y="3540796"/>
                <a:ext cx="108000" cy="108000"/>
              </a:xfrm>
              <a:prstGeom prst="rect">
                <a:avLst/>
              </a:prstGeom>
              <a:solidFill>
                <a:srgbClr val="FFB81C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1" name="TextBox 17">
                <a:extLst>
                  <a:ext uri="{FF2B5EF4-FFF2-40B4-BE49-F238E27FC236}">
                    <a16:creationId xmlns:a16="http://schemas.microsoft.com/office/drawing/2014/main" id="{DDC6EF17-5D20-4B3F-9C19-2B766E8E2CF5}"/>
                  </a:ext>
                </a:extLst>
              </p:cNvPr>
              <p:cNvSpPr txBox="1"/>
              <p:nvPr/>
            </p:nvSpPr>
            <p:spPr>
              <a:xfrm>
                <a:off x="4532853" y="3514081"/>
                <a:ext cx="557575" cy="1478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65000"/>
                        <a:lumOff val="35000"/>
                      </a:prstClr>
                    </a:solidFill>
                    <a:effectLst/>
                    <a:uLnTx/>
                    <a:uFillTx/>
                    <a:latin typeface="Arial"/>
                  </a:rPr>
                  <a:t>Top</a:t>
                </a:r>
                <a:r>
                  <a:rPr kumimoji="0" lang="de-DE" sz="9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65000"/>
                        <a:lumOff val="35000"/>
                      </a:prstClr>
                    </a:solidFill>
                    <a:effectLst/>
                    <a:uLnTx/>
                    <a:uFillTx/>
                    <a:latin typeface="Arial"/>
                  </a:rPr>
                  <a:t> 10</a:t>
                </a:r>
              </a:p>
            </p:txBody>
          </p:sp>
          <p:sp>
            <p:nvSpPr>
              <p:cNvPr id="32" name="Rectangle 18">
                <a:extLst>
                  <a:ext uri="{FF2B5EF4-FFF2-40B4-BE49-F238E27FC236}">
                    <a16:creationId xmlns:a16="http://schemas.microsoft.com/office/drawing/2014/main" id="{4DA3A503-71B9-488F-9DAA-41AB8A86E2E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192182" y="3540795"/>
                <a:ext cx="108000" cy="108000"/>
              </a:xfrm>
              <a:prstGeom prst="rect">
                <a:avLst/>
              </a:prstGeom>
              <a:solidFill>
                <a:srgbClr val="00A0D2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3" name="TextBox 19">
                <a:extLst>
                  <a:ext uri="{FF2B5EF4-FFF2-40B4-BE49-F238E27FC236}">
                    <a16:creationId xmlns:a16="http://schemas.microsoft.com/office/drawing/2014/main" id="{5D002F83-8D28-4100-ABD6-9398E57D9821}"/>
                  </a:ext>
                </a:extLst>
              </p:cNvPr>
              <p:cNvSpPr txBox="1"/>
              <p:nvPr/>
            </p:nvSpPr>
            <p:spPr>
              <a:xfrm>
                <a:off x="5305594" y="3518413"/>
                <a:ext cx="557575" cy="1478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0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65000"/>
                        <a:lumOff val="35000"/>
                      </a:prstClr>
                    </a:solidFill>
                    <a:effectLst/>
                    <a:uLnTx/>
                    <a:uFillTx/>
                    <a:latin typeface="Arial"/>
                  </a:rPr>
                  <a:t>Top</a:t>
                </a:r>
                <a:r>
                  <a:rPr kumimoji="0" lang="de-DE" sz="9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65000"/>
                        <a:lumOff val="35000"/>
                      </a:prstClr>
                    </a:solidFill>
                    <a:effectLst/>
                    <a:uLnTx/>
                    <a:uFillTx/>
                    <a:latin typeface="Arial"/>
                  </a:rPr>
                  <a:t> 15</a:t>
                </a:r>
              </a:p>
            </p:txBody>
          </p:sp>
          <p:sp>
            <p:nvSpPr>
              <p:cNvPr id="34" name="Rectangle 20">
                <a:extLst>
                  <a:ext uri="{FF2B5EF4-FFF2-40B4-BE49-F238E27FC236}">
                    <a16:creationId xmlns:a16="http://schemas.microsoft.com/office/drawing/2014/main" id="{AC5087FB-978E-4776-8A75-8A55980CDC3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66886" y="3538328"/>
                <a:ext cx="108000" cy="108000"/>
              </a:xfrm>
              <a:prstGeom prst="rect">
                <a:avLst/>
              </a:prstGeom>
              <a:solidFill>
                <a:srgbClr val="C110A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5" name="TextBox 21">
                <a:extLst>
                  <a:ext uri="{FF2B5EF4-FFF2-40B4-BE49-F238E27FC236}">
                    <a16:creationId xmlns:a16="http://schemas.microsoft.com/office/drawing/2014/main" id="{A556147F-194A-495C-A16D-28154D2726D2}"/>
                  </a:ext>
                </a:extLst>
              </p:cNvPr>
              <p:cNvSpPr txBox="1"/>
              <p:nvPr/>
            </p:nvSpPr>
            <p:spPr>
              <a:xfrm>
                <a:off x="6074886" y="3521665"/>
                <a:ext cx="557575" cy="344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9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65000"/>
                        <a:lumOff val="35000"/>
                      </a:prstClr>
                    </a:solidFill>
                    <a:effectLst/>
                    <a:uLnTx/>
                    <a:uFillTx/>
                    <a:latin typeface="Arial"/>
                  </a:rPr>
                  <a:t>Top 20</a:t>
                </a:r>
              </a:p>
            </p:txBody>
          </p: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128379708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T_FOOTER" val="Watermark"/>
  <p:tag name="TAGPREFIX" val="WT_"/>
  <p:tag name="WT_TEMPLATENAME" val="WTW.pptx"/>
  <p:tag name="WT_CREATEDATE" val="14 March 2017"/>
  <p:tag name="WT_DPI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W_FOOTER" val="Watermark"/>
  <p:tag name="WT_FOOTER" val="Watermark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T_DIALOGNAME" val="One-Column Slide"/>
  <p:tag name="WT_SHORTNAME" val="BASIC"/>
  <p:tag name="WT_ASSOCIATEDSLIDES" val=""/>
  <p:tag name="WT_INNEWPRESENTATION" val="NO"/>
  <p:tag name="WT_ONINSERTSLIDEDLG" val="YES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T_DIALOGNAME" val="One-Column Slide"/>
  <p:tag name="WT_SHORTNAME" val="BASIC"/>
  <p:tag name="WT_ASSOCIATEDSLIDES" val=""/>
  <p:tag name="WT_INNEWPRESENTATION" val="NO"/>
  <p:tag name="WT_ONINSERTSLIDEDLG" val="YES"/>
</p:tagLst>
</file>

<file path=ppt/theme/theme1.xml><?xml version="1.0" encoding="utf-8"?>
<a:theme xmlns:a="http://schemas.openxmlformats.org/drawingml/2006/main" name="WTW">
  <a:themeElements>
    <a:clrScheme name="WTW Theme">
      <a:dk1>
        <a:sysClr val="windowText" lastClr="000000"/>
      </a:dk1>
      <a:lt1>
        <a:sysClr val="window" lastClr="FFFFFF"/>
      </a:lt1>
      <a:dk2>
        <a:srgbClr val="63666A"/>
      </a:dk2>
      <a:lt2>
        <a:srgbClr val="EEECE1"/>
      </a:lt2>
      <a:accent1>
        <a:srgbClr val="702082"/>
      </a:accent1>
      <a:accent2>
        <a:srgbClr val="FFB81C"/>
      </a:accent2>
      <a:accent3>
        <a:srgbClr val="00A0D2"/>
      </a:accent3>
      <a:accent4>
        <a:srgbClr val="C110A0"/>
      </a:accent4>
      <a:accent5>
        <a:srgbClr val="00C389"/>
      </a:accent5>
      <a:accent6>
        <a:srgbClr val="63666A"/>
      </a:accent6>
      <a:hlink>
        <a:srgbClr val="00A0D2"/>
      </a:hlink>
      <a:folHlink>
        <a:srgbClr val="63666A"/>
      </a:folHlink>
    </a:clrScheme>
    <a:fontScheme name="Willis Towers Wats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WTW Light Gray">
      <a:srgbClr val="D8DBD8"/>
    </a:custClr>
    <a:custClr name="WTW Light Violet">
      <a:srgbClr val="D8D7DF"/>
    </a:custClr>
    <a:custClr name="WTW Pink">
      <a:srgbClr val="DDD0CF"/>
    </a:custClr>
    <a:custClr name="WTW Light Blue">
      <a:srgbClr val="C8D7DF"/>
    </a:custClr>
    <a:custClr name="WTW Light Green">
      <a:srgbClr val="D9E6DC"/>
    </a:custClr>
    <a:custClr name="WTW Light Sand">
      <a:srgbClr val="EFEEDE"/>
    </a:custClr>
  </a:custClrLst>
  <a:extLst>
    <a:ext uri="{05A4C25C-085E-4340-85A3-A5531E510DB2}">
      <thm15:themeFamily xmlns:thm15="http://schemas.microsoft.com/office/thememl/2012/main" name="Presentation461" id="{D9369743-1FF6-46BD-812F-C556575F0977}" vid="{2F04C674-D7EA-43AC-ABA7-288918924AB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WTW Theme">
    <a:dk1>
      <a:sysClr val="windowText" lastClr="000000"/>
    </a:dk1>
    <a:lt1>
      <a:sysClr val="window" lastClr="FFFFFF"/>
    </a:lt1>
    <a:dk2>
      <a:srgbClr val="63666A"/>
    </a:dk2>
    <a:lt2>
      <a:srgbClr val="EEECE1"/>
    </a:lt2>
    <a:accent1>
      <a:srgbClr val="702082"/>
    </a:accent1>
    <a:accent2>
      <a:srgbClr val="FFB81C"/>
    </a:accent2>
    <a:accent3>
      <a:srgbClr val="00A0D2"/>
    </a:accent3>
    <a:accent4>
      <a:srgbClr val="C110A0"/>
    </a:accent4>
    <a:accent5>
      <a:srgbClr val="00C389"/>
    </a:accent5>
    <a:accent6>
      <a:srgbClr val="63666A"/>
    </a:accent6>
    <a:hlink>
      <a:srgbClr val="00A0D2"/>
    </a:hlink>
    <a:folHlink>
      <a:srgbClr val="63666A"/>
    </a:folHlink>
  </a:clrScheme>
  <a:fontScheme name="Willis Towers Watso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WTW Theme">
    <a:dk1>
      <a:sysClr val="windowText" lastClr="000000"/>
    </a:dk1>
    <a:lt1>
      <a:sysClr val="window" lastClr="FFFFFF"/>
    </a:lt1>
    <a:dk2>
      <a:srgbClr val="63666A"/>
    </a:dk2>
    <a:lt2>
      <a:srgbClr val="EEECE1"/>
    </a:lt2>
    <a:accent1>
      <a:srgbClr val="702082"/>
    </a:accent1>
    <a:accent2>
      <a:srgbClr val="FFB81C"/>
    </a:accent2>
    <a:accent3>
      <a:srgbClr val="00A0D2"/>
    </a:accent3>
    <a:accent4>
      <a:srgbClr val="C110A0"/>
    </a:accent4>
    <a:accent5>
      <a:srgbClr val="00C389"/>
    </a:accent5>
    <a:accent6>
      <a:srgbClr val="63666A"/>
    </a:accent6>
    <a:hlink>
      <a:srgbClr val="00A0D2"/>
    </a:hlink>
    <a:folHlink>
      <a:srgbClr val="63666A"/>
    </a:folHlink>
  </a:clrScheme>
  <a:fontScheme name="Willis Towers Watso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92</Words>
  <Application>Microsoft Office PowerPoint</Application>
  <PresentationFormat>Bildschirmpräsentation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WTW</vt:lpstr>
      <vt:lpstr>Abbildung 1: Anteile der Vertriebswege am Neuzugang 2014 bis 2017</vt:lpstr>
      <vt:lpstr>Abbildung 2: Marktkonzentration Neuzugang 2017 </vt:lpstr>
    </vt:vector>
  </TitlesOfParts>
  <Company>Willis Towers Watson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VERTRIEBSWEGE- SURVEY 2016</dc:title>
  <dc:creator>Sina Malohn (Office Services, Cologne)</dc:creator>
  <cp:lastModifiedBy>Anja Rossburg</cp:lastModifiedBy>
  <cp:revision>127</cp:revision>
  <cp:lastPrinted>2017-01-10T23:11:46Z</cp:lastPrinted>
  <dcterms:created xsi:type="dcterms:W3CDTF">2017-11-23T12:48:14Z</dcterms:created>
  <dcterms:modified xsi:type="dcterms:W3CDTF">2018-12-11T14:02:59Z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atermark">
    <vt:lpwstr/>
  </property>
</Properties>
</file>